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0"/>
  </p:normalViewPr>
  <p:slideViewPr>
    <p:cSldViewPr snapToGrid="0" snapToObjects="1">
      <p:cViewPr varScale="1">
        <p:scale>
          <a:sx n="53" d="100"/>
          <a:sy n="53" d="100"/>
        </p:scale>
        <p:origin x="6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el &amp; Untertitel">
    <p:spTree>
      <p:nvGrpSpPr>
        <p:cNvPr id="1" name=""/>
        <p:cNvGrpSpPr/>
        <p:nvPr/>
      </p:nvGrpSpPr>
      <p:grpSpPr>
        <a:xfrm>
          <a:off x="0" y="0"/>
          <a:ext cx="0" cy="0"/>
          <a:chOff x="0" y="0"/>
          <a:chExt cx="0" cy="0"/>
        </a:xfrm>
      </p:grpSpPr>
      <p:sp>
        <p:nvSpPr>
          <p:cNvPr id="11" name="Titeltext"/>
          <p:cNvSpPr txBox="1">
            <a:spLocks noGrp="1"/>
          </p:cNvSpPr>
          <p:nvPr>
            <p:ph type="title"/>
          </p:nvPr>
        </p:nvSpPr>
        <p:spPr>
          <a:xfrm>
            <a:off x="1778000" y="2298700"/>
            <a:ext cx="20828000" cy="4648200"/>
          </a:xfrm>
          <a:prstGeom prst="rect">
            <a:avLst/>
          </a:prstGeom>
        </p:spPr>
        <p:txBody>
          <a:bodyPr anchor="b"/>
          <a:lstStyle/>
          <a:p>
            <a:r>
              <a:t>Titeltext</a:t>
            </a:r>
          </a:p>
        </p:txBody>
      </p:sp>
      <p:sp>
        <p:nvSpPr>
          <p:cNvPr id="12" name="Textebene 1…"/>
          <p:cNvSpPr txBox="1">
            <a:spLocks noGrp="1"/>
          </p:cNvSpPr>
          <p:nvPr>
            <p:ph type="body" sz="quarter" idx="1"/>
          </p:nvPr>
        </p:nvSpPr>
        <p:spPr>
          <a:xfrm>
            <a:off x="1778000" y="7073900"/>
            <a:ext cx="20828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r>
              <a:t>Textebene 1</a:t>
            </a:r>
          </a:p>
          <a:p>
            <a:pPr lvl="1"/>
            <a:r>
              <a:t>Textebene 2</a:t>
            </a:r>
          </a:p>
          <a:p>
            <a:pPr lvl="2"/>
            <a:r>
              <a:t>Textebene 3</a:t>
            </a:r>
          </a:p>
          <a:p>
            <a:pPr lvl="3"/>
            <a:r>
              <a:t>Textebene 4</a:t>
            </a:r>
          </a:p>
          <a:p>
            <a:pPr lvl="4"/>
            <a:r>
              <a:t>Textebene 5</a:t>
            </a:r>
          </a:p>
        </p:txBody>
      </p:sp>
      <p:sp>
        <p:nvSpPr>
          <p:cNvPr id="13"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Zitat">
    <p:spTree>
      <p:nvGrpSpPr>
        <p:cNvPr id="1" name=""/>
        <p:cNvGrpSpPr/>
        <p:nvPr/>
      </p:nvGrpSpPr>
      <p:grpSpPr>
        <a:xfrm>
          <a:off x="0" y="0"/>
          <a:ext cx="0" cy="0"/>
          <a:chOff x="0" y="0"/>
          <a:chExt cx="0" cy="0"/>
        </a:xfrm>
      </p:grpSpPr>
      <p:sp>
        <p:nvSpPr>
          <p:cNvPr id="93" name="–Christian Bauer"/>
          <p:cNvSpPr txBox="1">
            <a:spLocks noGrp="1"/>
          </p:cNvSpPr>
          <p:nvPr>
            <p:ph type="body" sz="quarter" idx="13"/>
          </p:nvPr>
        </p:nvSpPr>
        <p:spPr>
          <a:xfrm>
            <a:off x="2387600" y="8953500"/>
            <a:ext cx="19621500" cy="585521"/>
          </a:xfrm>
          <a:prstGeom prst="rect">
            <a:avLst/>
          </a:prstGeom>
        </p:spPr>
        <p:txBody>
          <a:bodyPr anchor="t">
            <a:spAutoFit/>
          </a:bodyPr>
          <a:lstStyle>
            <a:lvl1pPr marL="0" indent="0" algn="ctr">
              <a:spcBef>
                <a:spcPts val="0"/>
              </a:spcBef>
              <a:buSzTx/>
              <a:buNone/>
              <a:defRPr sz="3200" i="1"/>
            </a:lvl1pPr>
          </a:lstStyle>
          <a:p>
            <a:r>
              <a:t>–Christian Bauer</a:t>
            </a:r>
          </a:p>
        </p:txBody>
      </p:sp>
      <p:sp>
        <p:nvSpPr>
          <p:cNvPr id="94" name="„Zitat hier eingeben.“"/>
          <p:cNvSpPr txBox="1">
            <a:spLocks noGrp="1"/>
          </p:cNvSpPr>
          <p:nvPr>
            <p:ph type="body" sz="quarter" idx="14"/>
          </p:nvPr>
        </p:nvSpPr>
        <p:spPr>
          <a:xfrm>
            <a:off x="2387600" y="6076950"/>
            <a:ext cx="19621500" cy="825500"/>
          </a:xfrm>
          <a:prstGeom prst="rect">
            <a:avLst/>
          </a:prstGeom>
        </p:spPr>
        <p:txBody>
          <a:bodyPr>
            <a:spAutoFit/>
          </a:bodyPr>
          <a:lstStyle>
            <a:lvl1pPr marL="0" indent="0" algn="ctr">
              <a:spcBef>
                <a:spcPts val="0"/>
              </a:spcBef>
              <a:buSzTx/>
              <a:buNone/>
              <a:defRPr sz="4800">
                <a:latin typeface="+mn-lt"/>
                <a:ea typeface="+mn-ea"/>
                <a:cs typeface="+mn-cs"/>
                <a:sym typeface="Helvetica Neue Medium"/>
              </a:defRPr>
            </a:lvl1pPr>
          </a:lstStyle>
          <a:p>
            <a:r>
              <a:t>„Zitat hier eingeben.“ </a:t>
            </a:r>
          </a:p>
        </p:txBody>
      </p:sp>
      <p:sp>
        <p:nvSpPr>
          <p:cNvPr id="95"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Foto">
    <p:spTree>
      <p:nvGrpSpPr>
        <p:cNvPr id="1" name=""/>
        <p:cNvGrpSpPr/>
        <p:nvPr/>
      </p:nvGrpSpPr>
      <p:grpSpPr>
        <a:xfrm>
          <a:off x="0" y="0"/>
          <a:ext cx="0" cy="0"/>
          <a:chOff x="0" y="0"/>
          <a:chExt cx="0" cy="0"/>
        </a:xfrm>
      </p:grpSpPr>
      <p:sp>
        <p:nvSpPr>
          <p:cNvPr id="102" name="Bild"/>
          <p:cNvSpPr>
            <a:spLocks noGrp="1"/>
          </p:cNvSpPr>
          <p:nvPr>
            <p:ph type="pic" idx="13"/>
          </p:nvPr>
        </p:nvSpPr>
        <p:spPr>
          <a:xfrm>
            <a:off x="0" y="0"/>
            <a:ext cx="24384000" cy="16264467"/>
          </a:xfrm>
          <a:prstGeom prst="rect">
            <a:avLst/>
          </a:prstGeom>
        </p:spPr>
        <p:txBody>
          <a:bodyPr lIns="91439" tIns="45719" rIns="91439" bIns="45719" anchor="t">
            <a:noAutofit/>
          </a:bodyPr>
          <a:lstStyle/>
          <a:p>
            <a:endParaRPr/>
          </a:p>
        </p:txBody>
      </p:sp>
      <p:sp>
        <p:nvSpPr>
          <p:cNvPr id="103"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Leer">
    <p:spTree>
      <p:nvGrpSpPr>
        <p:cNvPr id="1" name=""/>
        <p:cNvGrpSpPr/>
        <p:nvPr/>
      </p:nvGrpSpPr>
      <p:grpSpPr>
        <a:xfrm>
          <a:off x="0" y="0"/>
          <a:ext cx="0" cy="0"/>
          <a:chOff x="0" y="0"/>
          <a:chExt cx="0" cy="0"/>
        </a:xfrm>
      </p:grpSpPr>
      <p:sp>
        <p:nvSpPr>
          <p:cNvPr id="110"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Foto - Horizontal">
    <p:spTree>
      <p:nvGrpSpPr>
        <p:cNvPr id="1" name=""/>
        <p:cNvGrpSpPr/>
        <p:nvPr/>
      </p:nvGrpSpPr>
      <p:grpSpPr>
        <a:xfrm>
          <a:off x="0" y="0"/>
          <a:ext cx="0" cy="0"/>
          <a:chOff x="0" y="0"/>
          <a:chExt cx="0" cy="0"/>
        </a:xfrm>
      </p:grpSpPr>
      <p:sp>
        <p:nvSpPr>
          <p:cNvPr id="20" name="Bild"/>
          <p:cNvSpPr>
            <a:spLocks noGrp="1"/>
          </p:cNvSpPr>
          <p:nvPr>
            <p:ph type="pic" idx="13"/>
          </p:nvPr>
        </p:nvSpPr>
        <p:spPr>
          <a:xfrm>
            <a:off x="3124200" y="-38100"/>
            <a:ext cx="18135600" cy="12096698"/>
          </a:xfrm>
          <a:prstGeom prst="rect">
            <a:avLst/>
          </a:prstGeom>
        </p:spPr>
        <p:txBody>
          <a:bodyPr lIns="91439" tIns="45719" rIns="91439" bIns="45719" anchor="t">
            <a:noAutofit/>
          </a:bodyPr>
          <a:lstStyle/>
          <a:p>
            <a:endParaRPr/>
          </a:p>
        </p:txBody>
      </p:sp>
      <p:sp>
        <p:nvSpPr>
          <p:cNvPr id="21" name="Titeltext"/>
          <p:cNvSpPr txBox="1">
            <a:spLocks noGrp="1"/>
          </p:cNvSpPr>
          <p:nvPr>
            <p:ph type="title"/>
          </p:nvPr>
        </p:nvSpPr>
        <p:spPr>
          <a:xfrm>
            <a:off x="635000" y="9512300"/>
            <a:ext cx="23114000" cy="2006600"/>
          </a:xfrm>
          <a:prstGeom prst="rect">
            <a:avLst/>
          </a:prstGeom>
        </p:spPr>
        <p:txBody>
          <a:bodyPr anchor="b"/>
          <a:lstStyle/>
          <a:p>
            <a:r>
              <a:t>Titeltext</a:t>
            </a:r>
          </a:p>
        </p:txBody>
      </p:sp>
      <p:sp>
        <p:nvSpPr>
          <p:cNvPr id="22" name="Textebene 1…"/>
          <p:cNvSpPr txBox="1">
            <a:spLocks noGrp="1"/>
          </p:cNvSpPr>
          <p:nvPr>
            <p:ph type="body" sz="quarter" idx="1"/>
          </p:nvPr>
        </p:nvSpPr>
        <p:spPr>
          <a:xfrm>
            <a:off x="635000" y="11442700"/>
            <a:ext cx="23114000" cy="15875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r>
              <a:t>Textebene 1</a:t>
            </a:r>
          </a:p>
          <a:p>
            <a:pPr lvl="1"/>
            <a:r>
              <a:t>Textebene 2</a:t>
            </a:r>
          </a:p>
          <a:p>
            <a:pPr lvl="2"/>
            <a:r>
              <a:t>Textebene 3</a:t>
            </a:r>
          </a:p>
          <a:p>
            <a:pPr lvl="3"/>
            <a:r>
              <a:t>Textebene 4</a:t>
            </a:r>
          </a:p>
          <a:p>
            <a:pPr lvl="4"/>
            <a:r>
              <a:t>Textebene 5</a:t>
            </a:r>
          </a:p>
        </p:txBody>
      </p:sp>
      <p:sp>
        <p:nvSpPr>
          <p:cNvPr id="23"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el - Mitte">
    <p:spTree>
      <p:nvGrpSpPr>
        <p:cNvPr id="1" name=""/>
        <p:cNvGrpSpPr/>
        <p:nvPr/>
      </p:nvGrpSpPr>
      <p:grpSpPr>
        <a:xfrm>
          <a:off x="0" y="0"/>
          <a:ext cx="0" cy="0"/>
          <a:chOff x="0" y="0"/>
          <a:chExt cx="0" cy="0"/>
        </a:xfrm>
      </p:grpSpPr>
      <p:sp>
        <p:nvSpPr>
          <p:cNvPr id="30" name="Titeltext"/>
          <p:cNvSpPr txBox="1">
            <a:spLocks noGrp="1"/>
          </p:cNvSpPr>
          <p:nvPr>
            <p:ph type="title"/>
          </p:nvPr>
        </p:nvSpPr>
        <p:spPr>
          <a:xfrm>
            <a:off x="1778000" y="4533900"/>
            <a:ext cx="20828000" cy="4648200"/>
          </a:xfrm>
          <a:prstGeom prst="rect">
            <a:avLst/>
          </a:prstGeom>
        </p:spPr>
        <p:txBody>
          <a:bodyPr/>
          <a:lstStyle/>
          <a:p>
            <a:r>
              <a:t>Titeltext</a:t>
            </a:r>
          </a:p>
        </p:txBody>
      </p:sp>
      <p:sp>
        <p:nvSpPr>
          <p:cNvPr id="31"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Foto - Vertikal">
    <p:spTree>
      <p:nvGrpSpPr>
        <p:cNvPr id="1" name=""/>
        <p:cNvGrpSpPr/>
        <p:nvPr/>
      </p:nvGrpSpPr>
      <p:grpSpPr>
        <a:xfrm>
          <a:off x="0" y="0"/>
          <a:ext cx="0" cy="0"/>
          <a:chOff x="0" y="0"/>
          <a:chExt cx="0" cy="0"/>
        </a:xfrm>
      </p:grpSpPr>
      <p:sp>
        <p:nvSpPr>
          <p:cNvPr id="38" name="Bild"/>
          <p:cNvSpPr>
            <a:spLocks noGrp="1"/>
          </p:cNvSpPr>
          <p:nvPr>
            <p:ph type="pic" idx="13"/>
          </p:nvPr>
        </p:nvSpPr>
        <p:spPr>
          <a:xfrm>
            <a:off x="7950200" y="1104900"/>
            <a:ext cx="17259302" cy="11506201"/>
          </a:xfrm>
          <a:prstGeom prst="rect">
            <a:avLst/>
          </a:prstGeom>
        </p:spPr>
        <p:txBody>
          <a:bodyPr lIns="91439" tIns="45719" rIns="91439" bIns="45719" anchor="t">
            <a:noAutofit/>
          </a:bodyPr>
          <a:lstStyle/>
          <a:p>
            <a:endParaRPr/>
          </a:p>
        </p:txBody>
      </p:sp>
      <p:sp>
        <p:nvSpPr>
          <p:cNvPr id="39" name="Titeltext"/>
          <p:cNvSpPr txBox="1">
            <a:spLocks noGrp="1"/>
          </p:cNvSpPr>
          <p:nvPr>
            <p:ph type="title"/>
          </p:nvPr>
        </p:nvSpPr>
        <p:spPr>
          <a:xfrm>
            <a:off x="1651000" y="952500"/>
            <a:ext cx="10223500" cy="5549900"/>
          </a:xfrm>
          <a:prstGeom prst="rect">
            <a:avLst/>
          </a:prstGeom>
        </p:spPr>
        <p:txBody>
          <a:bodyPr anchor="b"/>
          <a:lstStyle>
            <a:lvl1pPr>
              <a:defRPr sz="8400"/>
            </a:lvl1pPr>
          </a:lstStyle>
          <a:p>
            <a:r>
              <a:t>Titeltext</a:t>
            </a:r>
          </a:p>
        </p:txBody>
      </p:sp>
      <p:sp>
        <p:nvSpPr>
          <p:cNvPr id="40" name="Textebene 1…"/>
          <p:cNvSpPr txBox="1">
            <a:spLocks noGrp="1"/>
          </p:cNvSpPr>
          <p:nvPr>
            <p:ph type="body" sz="quarter" idx="1"/>
          </p:nvPr>
        </p:nvSpPr>
        <p:spPr>
          <a:xfrm>
            <a:off x="1651000" y="6527800"/>
            <a:ext cx="10223500" cy="5727700"/>
          </a:xfrm>
          <a:prstGeom prst="rect">
            <a:avLst/>
          </a:prstGeom>
        </p:spPr>
        <p:txBody>
          <a:bodyPr anchor="t"/>
          <a:lstStyle>
            <a:lvl1pPr marL="0" indent="0" algn="ctr">
              <a:spcBef>
                <a:spcPts val="0"/>
              </a:spcBef>
              <a:buSzTx/>
              <a:buNone/>
              <a:defRPr sz="5400"/>
            </a:lvl1pPr>
            <a:lvl2pPr marL="0" indent="0" algn="ctr">
              <a:spcBef>
                <a:spcPts val="0"/>
              </a:spcBef>
              <a:buSzTx/>
              <a:buNone/>
              <a:defRPr sz="5400"/>
            </a:lvl2pPr>
            <a:lvl3pPr marL="0" indent="0" algn="ctr">
              <a:spcBef>
                <a:spcPts val="0"/>
              </a:spcBef>
              <a:buSzTx/>
              <a:buNone/>
              <a:defRPr sz="5400"/>
            </a:lvl3pPr>
            <a:lvl4pPr marL="0" indent="0" algn="ctr">
              <a:spcBef>
                <a:spcPts val="0"/>
              </a:spcBef>
              <a:buSzTx/>
              <a:buNone/>
              <a:defRPr sz="5400"/>
            </a:lvl4pPr>
            <a:lvl5pPr marL="0" indent="0" algn="ctr">
              <a:spcBef>
                <a:spcPts val="0"/>
              </a:spcBef>
              <a:buSzTx/>
              <a:buNone/>
              <a:defRPr sz="5400"/>
            </a:lvl5pPr>
          </a:lstStyle>
          <a:p>
            <a:r>
              <a:t>Textebene 1</a:t>
            </a:r>
          </a:p>
          <a:p>
            <a:pPr lvl="1"/>
            <a:r>
              <a:t>Textebene 2</a:t>
            </a:r>
          </a:p>
          <a:p>
            <a:pPr lvl="2"/>
            <a:r>
              <a:t>Textebene 3</a:t>
            </a:r>
          </a:p>
          <a:p>
            <a:pPr lvl="3"/>
            <a:r>
              <a:t>Textebene 4</a:t>
            </a:r>
          </a:p>
          <a:p>
            <a:pPr lvl="4"/>
            <a:r>
              <a:t>Textebene 5</a:t>
            </a:r>
          </a:p>
        </p:txBody>
      </p:sp>
      <p:sp>
        <p:nvSpPr>
          <p:cNvPr id="41"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el - Oben">
    <p:spTree>
      <p:nvGrpSpPr>
        <p:cNvPr id="1" name=""/>
        <p:cNvGrpSpPr/>
        <p:nvPr/>
      </p:nvGrpSpPr>
      <p:grpSpPr>
        <a:xfrm>
          <a:off x="0" y="0"/>
          <a:ext cx="0" cy="0"/>
          <a:chOff x="0" y="0"/>
          <a:chExt cx="0" cy="0"/>
        </a:xfrm>
      </p:grpSpPr>
      <p:sp>
        <p:nvSpPr>
          <p:cNvPr id="48" name="Titeltext"/>
          <p:cNvSpPr txBox="1">
            <a:spLocks noGrp="1"/>
          </p:cNvSpPr>
          <p:nvPr>
            <p:ph type="title"/>
          </p:nvPr>
        </p:nvSpPr>
        <p:spPr>
          <a:prstGeom prst="rect">
            <a:avLst/>
          </a:prstGeom>
        </p:spPr>
        <p:txBody>
          <a:bodyPr/>
          <a:lstStyle/>
          <a:p>
            <a:r>
              <a:t>Titeltext</a:t>
            </a:r>
          </a:p>
        </p:txBody>
      </p:sp>
      <p:sp>
        <p:nvSpPr>
          <p:cNvPr id="49"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el &amp; Punkte">
    <p:spTree>
      <p:nvGrpSpPr>
        <p:cNvPr id="1" name=""/>
        <p:cNvGrpSpPr/>
        <p:nvPr/>
      </p:nvGrpSpPr>
      <p:grpSpPr>
        <a:xfrm>
          <a:off x="0" y="0"/>
          <a:ext cx="0" cy="0"/>
          <a:chOff x="0" y="0"/>
          <a:chExt cx="0" cy="0"/>
        </a:xfrm>
      </p:grpSpPr>
      <p:sp>
        <p:nvSpPr>
          <p:cNvPr id="56" name="Titeltext"/>
          <p:cNvSpPr txBox="1">
            <a:spLocks noGrp="1"/>
          </p:cNvSpPr>
          <p:nvPr>
            <p:ph type="title"/>
          </p:nvPr>
        </p:nvSpPr>
        <p:spPr>
          <a:prstGeom prst="rect">
            <a:avLst/>
          </a:prstGeom>
        </p:spPr>
        <p:txBody>
          <a:bodyPr/>
          <a:lstStyle/>
          <a:p>
            <a:r>
              <a:t>Titeltext</a:t>
            </a:r>
          </a:p>
        </p:txBody>
      </p:sp>
      <p:sp>
        <p:nvSpPr>
          <p:cNvPr id="57" name="Textebene 1…"/>
          <p:cNvSpPr txBox="1">
            <a:spLocks noGrp="1"/>
          </p:cNvSpPr>
          <p:nvPr>
            <p:ph type="body" idx="1"/>
          </p:nvPr>
        </p:nvSpPr>
        <p:spPr>
          <a:prstGeom prst="rect">
            <a:avLst/>
          </a:prstGeom>
        </p:spPr>
        <p:txBody>
          <a:bodyPr/>
          <a:lstStyle>
            <a:lvl1pPr>
              <a:defRPr sz="4800"/>
            </a:lvl1pPr>
            <a:lvl2pPr>
              <a:defRPr sz="4800"/>
            </a:lvl2pPr>
            <a:lvl3pPr>
              <a:defRPr sz="4800"/>
            </a:lvl3pPr>
            <a:lvl4pPr>
              <a:defRPr sz="4800"/>
            </a:lvl4pPr>
            <a:lvl5pPr>
              <a:defRPr sz="4800"/>
            </a:lvl5pPr>
          </a:lstStyle>
          <a:p>
            <a:r>
              <a:t>Textebene 1</a:t>
            </a:r>
          </a:p>
          <a:p>
            <a:pPr lvl="1"/>
            <a:r>
              <a:t>Textebene 2</a:t>
            </a:r>
          </a:p>
          <a:p>
            <a:pPr lvl="2"/>
            <a:r>
              <a:t>Textebene 3</a:t>
            </a:r>
          </a:p>
          <a:p>
            <a:pPr lvl="3"/>
            <a:r>
              <a:t>Textebene 4</a:t>
            </a:r>
          </a:p>
          <a:p>
            <a:pPr lvl="4"/>
            <a:r>
              <a:t>Textebene 5</a:t>
            </a:r>
          </a:p>
        </p:txBody>
      </p:sp>
      <p:sp>
        <p:nvSpPr>
          <p:cNvPr id="58"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el, Punkte &amp; Foto">
    <p:spTree>
      <p:nvGrpSpPr>
        <p:cNvPr id="1" name=""/>
        <p:cNvGrpSpPr/>
        <p:nvPr/>
      </p:nvGrpSpPr>
      <p:grpSpPr>
        <a:xfrm>
          <a:off x="0" y="0"/>
          <a:ext cx="0" cy="0"/>
          <a:chOff x="0" y="0"/>
          <a:chExt cx="0" cy="0"/>
        </a:xfrm>
      </p:grpSpPr>
      <p:sp>
        <p:nvSpPr>
          <p:cNvPr id="65" name="Bild"/>
          <p:cNvSpPr>
            <a:spLocks noGrp="1"/>
          </p:cNvSpPr>
          <p:nvPr>
            <p:ph type="pic" sz="half" idx="13"/>
          </p:nvPr>
        </p:nvSpPr>
        <p:spPr>
          <a:xfrm>
            <a:off x="10960100" y="3149600"/>
            <a:ext cx="13944600" cy="9296400"/>
          </a:xfrm>
          <a:prstGeom prst="rect">
            <a:avLst/>
          </a:prstGeom>
        </p:spPr>
        <p:txBody>
          <a:bodyPr lIns="91439" tIns="45719" rIns="91439" bIns="45719" anchor="t">
            <a:noAutofit/>
          </a:bodyPr>
          <a:lstStyle/>
          <a:p>
            <a:endParaRPr/>
          </a:p>
        </p:txBody>
      </p:sp>
      <p:sp>
        <p:nvSpPr>
          <p:cNvPr id="66" name="Titeltext"/>
          <p:cNvSpPr txBox="1">
            <a:spLocks noGrp="1"/>
          </p:cNvSpPr>
          <p:nvPr>
            <p:ph type="title"/>
          </p:nvPr>
        </p:nvSpPr>
        <p:spPr>
          <a:prstGeom prst="rect">
            <a:avLst/>
          </a:prstGeom>
        </p:spPr>
        <p:txBody>
          <a:bodyPr/>
          <a:lstStyle/>
          <a:p>
            <a:r>
              <a:t>Titeltext</a:t>
            </a:r>
          </a:p>
        </p:txBody>
      </p:sp>
      <p:sp>
        <p:nvSpPr>
          <p:cNvPr id="67" name="Textebene 1…"/>
          <p:cNvSpPr txBox="1">
            <a:spLocks noGrp="1"/>
          </p:cNvSpPr>
          <p:nvPr>
            <p:ph type="body" sz="half" idx="1"/>
          </p:nvPr>
        </p:nvSpPr>
        <p:spPr>
          <a:xfrm>
            <a:off x="1689100" y="3149600"/>
            <a:ext cx="10223500" cy="9296400"/>
          </a:xfrm>
          <a:prstGeom prst="rect">
            <a:avLst/>
          </a:prstGeom>
        </p:spPr>
        <p:txBody>
          <a:bodyPr/>
          <a:lstStyle>
            <a:lvl1pPr marL="558800" indent="-558800">
              <a:spcBef>
                <a:spcPts val="4500"/>
              </a:spcBef>
              <a:defRPr sz="3800"/>
            </a:lvl1pPr>
            <a:lvl2pPr marL="1117600" indent="-558800">
              <a:spcBef>
                <a:spcPts val="4500"/>
              </a:spcBef>
              <a:defRPr sz="3800"/>
            </a:lvl2pPr>
            <a:lvl3pPr marL="1676400" indent="-558800">
              <a:spcBef>
                <a:spcPts val="4500"/>
              </a:spcBef>
              <a:defRPr sz="3800"/>
            </a:lvl3pPr>
            <a:lvl4pPr marL="2235200" indent="-558800">
              <a:spcBef>
                <a:spcPts val="4500"/>
              </a:spcBef>
              <a:defRPr sz="3800"/>
            </a:lvl4pPr>
            <a:lvl5pPr marL="2794000" indent="-558800">
              <a:spcBef>
                <a:spcPts val="4500"/>
              </a:spcBef>
              <a:defRPr sz="3800"/>
            </a:lvl5pPr>
          </a:lstStyle>
          <a:p>
            <a:r>
              <a:t>Textebene 1</a:t>
            </a:r>
          </a:p>
          <a:p>
            <a:pPr lvl="1"/>
            <a:r>
              <a:t>Textebene 2</a:t>
            </a:r>
          </a:p>
          <a:p>
            <a:pPr lvl="2"/>
            <a:r>
              <a:t>Textebene 3</a:t>
            </a:r>
          </a:p>
          <a:p>
            <a:pPr lvl="3"/>
            <a:r>
              <a:t>Textebene 4</a:t>
            </a:r>
          </a:p>
          <a:p>
            <a:pPr lvl="4"/>
            <a:r>
              <a:t>Textebene 5</a:t>
            </a:r>
          </a:p>
        </p:txBody>
      </p:sp>
      <p:sp>
        <p:nvSpPr>
          <p:cNvPr id="68"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unkte">
    <p:spTree>
      <p:nvGrpSpPr>
        <p:cNvPr id="1" name=""/>
        <p:cNvGrpSpPr/>
        <p:nvPr/>
      </p:nvGrpSpPr>
      <p:grpSpPr>
        <a:xfrm>
          <a:off x="0" y="0"/>
          <a:ext cx="0" cy="0"/>
          <a:chOff x="0" y="0"/>
          <a:chExt cx="0" cy="0"/>
        </a:xfrm>
      </p:grpSpPr>
      <p:sp>
        <p:nvSpPr>
          <p:cNvPr id="75" name="Textebene 1…"/>
          <p:cNvSpPr txBox="1">
            <a:spLocks noGrp="1"/>
          </p:cNvSpPr>
          <p:nvPr>
            <p:ph type="body" idx="1"/>
          </p:nvPr>
        </p:nvSpPr>
        <p:spPr>
          <a:xfrm>
            <a:off x="1689100" y="1778000"/>
            <a:ext cx="21005800" cy="10160000"/>
          </a:xfrm>
          <a:prstGeom prst="rect">
            <a:avLst/>
          </a:prstGeom>
        </p:spPr>
        <p:txBody>
          <a:bodyPr/>
          <a:lstStyle>
            <a:lvl1pPr>
              <a:defRPr sz="4800"/>
            </a:lvl1pPr>
            <a:lvl2pPr>
              <a:defRPr sz="4800"/>
            </a:lvl2pPr>
            <a:lvl3pPr>
              <a:defRPr sz="4800"/>
            </a:lvl3pPr>
            <a:lvl4pPr>
              <a:defRPr sz="4800"/>
            </a:lvl4pPr>
            <a:lvl5pPr>
              <a:defRPr sz="4800"/>
            </a:lvl5pPr>
          </a:lstStyle>
          <a:p>
            <a:r>
              <a:t>Textebene 1</a:t>
            </a:r>
          </a:p>
          <a:p>
            <a:pPr lvl="1"/>
            <a:r>
              <a:t>Textebene 2</a:t>
            </a:r>
          </a:p>
          <a:p>
            <a:pPr lvl="2"/>
            <a:r>
              <a:t>Textebene 3</a:t>
            </a:r>
          </a:p>
          <a:p>
            <a:pPr lvl="3"/>
            <a:r>
              <a:t>Textebene 4</a:t>
            </a:r>
          </a:p>
          <a:p>
            <a:pPr lvl="4"/>
            <a:r>
              <a:t>Textebene 5</a:t>
            </a:r>
          </a:p>
        </p:txBody>
      </p:sp>
      <p:sp>
        <p:nvSpPr>
          <p:cNvPr id="76"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Foto - 3 Stück">
    <p:spTree>
      <p:nvGrpSpPr>
        <p:cNvPr id="1" name=""/>
        <p:cNvGrpSpPr/>
        <p:nvPr/>
      </p:nvGrpSpPr>
      <p:grpSpPr>
        <a:xfrm>
          <a:off x="0" y="0"/>
          <a:ext cx="0" cy="0"/>
          <a:chOff x="0" y="0"/>
          <a:chExt cx="0" cy="0"/>
        </a:xfrm>
      </p:grpSpPr>
      <p:sp>
        <p:nvSpPr>
          <p:cNvPr id="83" name="Bild"/>
          <p:cNvSpPr>
            <a:spLocks noGrp="1"/>
          </p:cNvSpPr>
          <p:nvPr>
            <p:ph type="pic" sz="quarter" idx="13"/>
          </p:nvPr>
        </p:nvSpPr>
        <p:spPr>
          <a:xfrm>
            <a:off x="15681340" y="7035800"/>
            <a:ext cx="8396678" cy="5600700"/>
          </a:xfrm>
          <a:prstGeom prst="rect">
            <a:avLst/>
          </a:prstGeom>
        </p:spPr>
        <p:txBody>
          <a:bodyPr lIns="91439" tIns="45719" rIns="91439" bIns="45719" anchor="t">
            <a:noAutofit/>
          </a:bodyPr>
          <a:lstStyle/>
          <a:p>
            <a:endParaRPr/>
          </a:p>
        </p:txBody>
      </p:sp>
      <p:sp>
        <p:nvSpPr>
          <p:cNvPr id="84" name="Bild"/>
          <p:cNvSpPr>
            <a:spLocks noGrp="1"/>
          </p:cNvSpPr>
          <p:nvPr>
            <p:ph type="pic" sz="quarter" idx="14"/>
          </p:nvPr>
        </p:nvSpPr>
        <p:spPr>
          <a:xfrm>
            <a:off x="15290800" y="1130300"/>
            <a:ext cx="8331200" cy="5554134"/>
          </a:xfrm>
          <a:prstGeom prst="rect">
            <a:avLst/>
          </a:prstGeom>
        </p:spPr>
        <p:txBody>
          <a:bodyPr lIns="91439" tIns="45719" rIns="91439" bIns="45719" anchor="t">
            <a:noAutofit/>
          </a:bodyPr>
          <a:lstStyle/>
          <a:p>
            <a:endParaRPr/>
          </a:p>
        </p:txBody>
      </p:sp>
      <p:sp>
        <p:nvSpPr>
          <p:cNvPr id="85" name="Bild"/>
          <p:cNvSpPr>
            <a:spLocks noGrp="1"/>
          </p:cNvSpPr>
          <p:nvPr>
            <p:ph type="pic" idx="15"/>
          </p:nvPr>
        </p:nvSpPr>
        <p:spPr>
          <a:xfrm>
            <a:off x="-304800" y="1130300"/>
            <a:ext cx="17202150" cy="11468100"/>
          </a:xfrm>
          <a:prstGeom prst="rect">
            <a:avLst/>
          </a:prstGeom>
        </p:spPr>
        <p:txBody>
          <a:bodyPr lIns="91439" tIns="45719" rIns="91439" bIns="45719" anchor="t">
            <a:noAutofit/>
          </a:bodyPr>
          <a:lstStyle/>
          <a:p>
            <a:endParaRPr/>
          </a:p>
        </p:txBody>
      </p:sp>
      <p:sp>
        <p:nvSpPr>
          <p:cNvPr id="86" name="Foliennummer"/>
          <p:cNvSpPr txBox="1">
            <a:spLocks noGrp="1"/>
          </p:cNvSpPr>
          <p:nvPr>
            <p:ph type="sldNum" sz="quarter" idx="2"/>
          </p:nvPr>
        </p:nvSpPr>
        <p:spPr>
          <a:prstGeom prst="rect">
            <a:avLst/>
          </a:prstGeom>
        </p:spPr>
        <p:txBody>
          <a:bodyPr/>
          <a:lstStyle/>
          <a:p>
            <a:fld id="{86CB4B4D-7CA3-9044-876B-883B54F8677D}" type="slidenum">
              <a:t>‹Nr.›</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eltext"/>
          <p:cNvSpPr txBox="1">
            <a:spLocks noGrp="1"/>
          </p:cNvSpPr>
          <p:nvPr>
            <p:ph type="title"/>
          </p:nvPr>
        </p:nvSpPr>
        <p:spPr>
          <a:xfrm>
            <a:off x="1689100" y="355600"/>
            <a:ext cx="21005800" cy="22860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Titeltext</a:t>
            </a:r>
          </a:p>
        </p:txBody>
      </p:sp>
      <p:sp>
        <p:nvSpPr>
          <p:cNvPr id="3" name="Textebene 1…"/>
          <p:cNvSpPr txBox="1">
            <a:spLocks noGrp="1"/>
          </p:cNvSpPr>
          <p:nvPr>
            <p:ph type="body" idx="1"/>
          </p:nvPr>
        </p:nvSpPr>
        <p:spPr>
          <a:xfrm>
            <a:off x="1689100" y="3149600"/>
            <a:ext cx="21005800" cy="92964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normAutofit/>
          </a:bodyPr>
          <a:lstStyle/>
          <a:p>
            <a:r>
              <a:t>Textebene 1</a:t>
            </a:r>
          </a:p>
          <a:p>
            <a:pPr lvl="1"/>
            <a:r>
              <a:t>Textebene 2</a:t>
            </a:r>
          </a:p>
          <a:p>
            <a:pPr lvl="2"/>
            <a:r>
              <a:t>Textebene 3</a:t>
            </a:r>
          </a:p>
          <a:p>
            <a:pPr lvl="3"/>
            <a:r>
              <a:t>Textebene 4</a:t>
            </a:r>
          </a:p>
          <a:p>
            <a:pPr lvl="4"/>
            <a:r>
              <a:t>Textebene 5</a:t>
            </a:r>
          </a:p>
        </p:txBody>
      </p:sp>
      <p:sp>
        <p:nvSpPr>
          <p:cNvPr id="4" name="Foliennummer"/>
          <p:cNvSpPr txBox="1">
            <a:spLocks noGrp="1"/>
          </p:cNvSpPr>
          <p:nvPr>
            <p:ph type="sldNum" sz="quarter" idx="2"/>
          </p:nvPr>
        </p:nvSpPr>
        <p:spPr>
          <a:xfrm>
            <a:off x="11959031" y="13081000"/>
            <a:ext cx="453238" cy="461059"/>
          </a:xfrm>
          <a:prstGeom prst="rect">
            <a:avLst/>
          </a:prstGeom>
          <a:ln w="12700">
            <a:miter lim="400000"/>
          </a:ln>
        </p:spPr>
        <p:txBody>
          <a:bodyPr wrap="none" lIns="50800" tIns="50800" rIns="50800" bIns="50800">
            <a:spAutoFit/>
          </a:bodyPr>
          <a:lstStyle>
            <a:lvl1pPr>
              <a:defRPr sz="2400" b="0">
                <a:latin typeface="Helvetica Neue Light"/>
                <a:ea typeface="Helvetica Neue Light"/>
                <a:cs typeface="Helvetica Neue Light"/>
                <a:sym typeface="Helvetica Neue Light"/>
              </a:defRPr>
            </a:lvl1pPr>
          </a:lstStyle>
          <a:p>
            <a:fld id="{86CB4B4D-7CA3-9044-876B-883B54F8677D}" type="slidenum">
              <a:t>‹Nr.›</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1pPr>
      <a:lvl2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2pPr>
      <a:lvl3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3pPr>
      <a:lvl4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4pPr>
      <a:lvl5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5pPr>
      <a:lvl6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6pPr>
      <a:lvl7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7pPr>
      <a:lvl8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8pPr>
      <a:lvl9pPr marL="0" marR="0" indent="0" algn="ctr" defTabSz="825500" rtl="0" latinLnBrk="0">
        <a:lnSpc>
          <a:spcPct val="100000"/>
        </a:lnSpc>
        <a:spcBef>
          <a:spcPts val="0"/>
        </a:spcBef>
        <a:spcAft>
          <a:spcPts val="0"/>
        </a:spcAft>
        <a:buClrTx/>
        <a:buSzTx/>
        <a:buFontTx/>
        <a:buNone/>
        <a:tabLst/>
        <a:defRPr sz="11200" b="0" i="0" u="none" strike="noStrike" cap="none" spc="0" baseline="0">
          <a:solidFill>
            <a:srgbClr val="000000"/>
          </a:solidFill>
          <a:uFillTx/>
          <a:latin typeface="+mn-lt"/>
          <a:ea typeface="+mn-ea"/>
          <a:cs typeface="+mn-cs"/>
          <a:sym typeface="Helvetica Neue Medium"/>
        </a:defRPr>
      </a:lvl9pPr>
    </p:titleStyle>
    <p:bodyStyle>
      <a:lvl1pPr marL="63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1pPr>
      <a:lvl2pPr marL="127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2pPr>
      <a:lvl3pPr marL="190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3pPr>
      <a:lvl4pPr marL="254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4pPr>
      <a:lvl5pPr marL="317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1pPr>
      <a:lvl2pPr marL="0" marR="0" indent="22860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2pPr>
      <a:lvl3pPr marL="0" marR="0" indent="45720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3pPr>
      <a:lvl4pPr marL="0" marR="0" indent="68580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4pPr>
      <a:lvl5pPr marL="0" marR="0" indent="91440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5pPr>
      <a:lvl6pPr marL="0" marR="0" indent="114300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6pPr>
      <a:lvl7pPr marL="0" marR="0" indent="137160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7pPr>
      <a:lvl8pPr marL="0" marR="0" indent="160020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8pPr>
      <a:lvl9pPr marL="0" marR="0" indent="1828800" algn="ctr" defTabSz="825500" latinLnBrk="0">
        <a:lnSpc>
          <a:spcPct val="100000"/>
        </a:lnSpc>
        <a:spcBef>
          <a:spcPts val="0"/>
        </a:spcBef>
        <a:spcAft>
          <a:spcPts val="0"/>
        </a:spcAft>
        <a:buClrTx/>
        <a:buSzTx/>
        <a:buFontTx/>
        <a:buNone/>
        <a:tabLst/>
        <a:defRPr sz="24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9" name="Unbenannt-6.png" descr="Unbenannt-6.png"/>
          <p:cNvPicPr>
            <a:picLocks noChangeAspect="1"/>
          </p:cNvPicPr>
          <p:nvPr/>
        </p:nvPicPr>
        <p:blipFill>
          <a:blip r:embed="rId2"/>
          <a:stretch>
            <a:fillRect/>
          </a:stretch>
        </p:blipFill>
        <p:spPr>
          <a:xfrm>
            <a:off x="10827" y="0"/>
            <a:ext cx="24362345" cy="13716000"/>
          </a:xfrm>
          <a:prstGeom prst="rect">
            <a:avLst/>
          </a:prstGeom>
          <a:ln w="12700">
            <a:miter lim="400000"/>
          </a:ln>
        </p:spPr>
      </p:pic>
      <p:sp>
        <p:nvSpPr>
          <p:cNvPr id="120" name="Name/s"/>
          <p:cNvSpPr txBox="1"/>
          <p:nvPr/>
        </p:nvSpPr>
        <p:spPr>
          <a:xfrm>
            <a:off x="4370965" y="3018815"/>
            <a:ext cx="16830301" cy="609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457200">
              <a:lnSpc>
                <a:spcPct val="120000"/>
              </a:lnSpc>
              <a:defRPr sz="3200" b="0">
                <a:latin typeface="Merriweather Regular"/>
                <a:ea typeface="Merriweather Regular"/>
                <a:cs typeface="Merriweather Regular"/>
                <a:sym typeface="Merriweather Regular"/>
              </a:defRPr>
            </a:lvl1pPr>
          </a:lstStyle>
          <a:p>
            <a:r>
              <a:rPr dirty="0"/>
              <a:t>Name/s</a:t>
            </a:r>
          </a:p>
        </p:txBody>
      </p:sp>
      <p:sp>
        <p:nvSpPr>
          <p:cNvPr id="121" name="Title"/>
          <p:cNvSpPr txBox="1"/>
          <p:nvPr/>
        </p:nvSpPr>
        <p:spPr>
          <a:xfrm>
            <a:off x="4370965" y="5312632"/>
            <a:ext cx="16830301" cy="71583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457200">
              <a:lnSpc>
                <a:spcPct val="120000"/>
              </a:lnSpc>
              <a:defRPr sz="3600" b="0">
                <a:latin typeface="Merriweather Black"/>
                <a:ea typeface="Merriweather Black"/>
                <a:cs typeface="Merriweather Black"/>
                <a:sym typeface="Merriweather Black"/>
              </a:defRPr>
            </a:lvl1pPr>
          </a:lstStyle>
          <a:p>
            <a:r>
              <a:rPr lang="de-DE" dirty="0" err="1"/>
              <a:t>Presentation</a:t>
            </a:r>
            <a:r>
              <a:rPr lang="de-DE" dirty="0"/>
              <a:t> </a:t>
            </a:r>
            <a:r>
              <a:rPr dirty="0"/>
              <a:t>Title</a:t>
            </a:r>
          </a:p>
        </p:txBody>
      </p:sp>
      <p:sp>
        <p:nvSpPr>
          <p:cNvPr id="122" name="University/ies, Location/s"/>
          <p:cNvSpPr txBox="1"/>
          <p:nvPr/>
        </p:nvSpPr>
        <p:spPr>
          <a:xfrm>
            <a:off x="4370965" y="3831615"/>
            <a:ext cx="16830301" cy="6096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lvl1pPr algn="l" defTabSz="457200">
              <a:lnSpc>
                <a:spcPct val="120000"/>
              </a:lnSpc>
              <a:defRPr sz="3200" b="0">
                <a:latin typeface="Merriweather Light"/>
                <a:ea typeface="Merriweather Light"/>
                <a:cs typeface="Merriweather Light"/>
                <a:sym typeface="Merriweather Light"/>
              </a:defRPr>
            </a:lvl1pPr>
          </a:lstStyle>
          <a:p>
            <a:r>
              <a:rPr dirty="0"/>
              <a:t>University/</a:t>
            </a:r>
            <a:r>
              <a:rPr dirty="0" err="1"/>
              <a:t>ies</a:t>
            </a:r>
            <a:r>
              <a:rPr dirty="0"/>
              <a:t>, Location/s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4" name="Unbenannt-7.png" descr="Unbenannt-7.png"/>
          <p:cNvPicPr>
            <a:picLocks noChangeAspect="1"/>
          </p:cNvPicPr>
          <p:nvPr/>
        </p:nvPicPr>
        <p:blipFill>
          <a:blip r:embed="rId2"/>
          <a:stretch>
            <a:fillRect/>
          </a:stretch>
        </p:blipFill>
        <p:spPr>
          <a:xfrm>
            <a:off x="10827" y="625642"/>
            <a:ext cx="24373173" cy="13716000"/>
          </a:xfrm>
          <a:prstGeom prst="rect">
            <a:avLst/>
          </a:prstGeom>
          <a:ln w="12700">
            <a:miter lim="400000"/>
          </a:ln>
        </p:spPr>
      </p:pic>
      <p:sp>
        <p:nvSpPr>
          <p:cNvPr id="125" name="Ugit quatet eatia ipsuntio que non resedio. Nam, quas rerum et repra saerio volut entionsequam comnihilique sam, volum ipsam con earumquia ne es ma consero cum fugias eruptiisqui occuptat ut enitate mporum quibuscit ullandiatem fuga.…"/>
          <p:cNvSpPr txBox="1"/>
          <p:nvPr/>
        </p:nvSpPr>
        <p:spPr>
          <a:xfrm>
            <a:off x="3882620" y="2451901"/>
            <a:ext cx="16724530" cy="73152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marL="476250" indent="-476250" algn="l" defTabSz="457200">
              <a:lnSpc>
                <a:spcPct val="120000"/>
              </a:lnSpc>
              <a:buSzPct val="125000"/>
              <a:buChar char="•"/>
              <a:defRPr sz="3200" b="0">
                <a:latin typeface="Merriweather Regular"/>
                <a:ea typeface="Merriweather Regular"/>
                <a:cs typeface="Merriweather Regular"/>
                <a:sym typeface="Merriweather Regular"/>
              </a:defRPr>
            </a:pPr>
            <a:r>
              <a:rPr dirty="0" err="1"/>
              <a:t>Ugit</a:t>
            </a:r>
            <a:r>
              <a:rPr dirty="0"/>
              <a:t> </a:t>
            </a:r>
            <a:r>
              <a:rPr dirty="0" err="1"/>
              <a:t>quatet</a:t>
            </a:r>
            <a:r>
              <a:rPr dirty="0"/>
              <a:t> </a:t>
            </a:r>
            <a:r>
              <a:rPr dirty="0" err="1"/>
              <a:t>eatia</a:t>
            </a:r>
            <a:r>
              <a:rPr dirty="0"/>
              <a:t> </a:t>
            </a:r>
            <a:r>
              <a:rPr dirty="0" err="1"/>
              <a:t>ipsuntio</a:t>
            </a:r>
            <a:r>
              <a:rPr dirty="0"/>
              <a:t> que non </a:t>
            </a:r>
            <a:r>
              <a:rPr dirty="0" err="1"/>
              <a:t>resedio</a:t>
            </a:r>
            <a:r>
              <a:rPr dirty="0"/>
              <a:t>. Nam, </a:t>
            </a:r>
            <a:r>
              <a:rPr dirty="0" err="1"/>
              <a:t>quas</a:t>
            </a:r>
            <a:r>
              <a:rPr dirty="0"/>
              <a:t> rerum et </a:t>
            </a:r>
            <a:r>
              <a:rPr dirty="0" err="1"/>
              <a:t>repra</a:t>
            </a:r>
            <a:r>
              <a:rPr dirty="0"/>
              <a:t> </a:t>
            </a:r>
            <a:r>
              <a:rPr dirty="0" err="1"/>
              <a:t>saerio</a:t>
            </a:r>
            <a:r>
              <a:rPr dirty="0"/>
              <a:t> </a:t>
            </a:r>
            <a:r>
              <a:rPr dirty="0" err="1"/>
              <a:t>volut</a:t>
            </a:r>
            <a:r>
              <a:rPr dirty="0"/>
              <a:t> </a:t>
            </a:r>
            <a:r>
              <a:rPr dirty="0" err="1"/>
              <a:t>entionsequam</a:t>
            </a:r>
            <a:r>
              <a:rPr dirty="0"/>
              <a:t> </a:t>
            </a:r>
            <a:r>
              <a:rPr dirty="0" err="1"/>
              <a:t>comnihilique</a:t>
            </a:r>
            <a:r>
              <a:rPr dirty="0"/>
              <a:t> </a:t>
            </a:r>
            <a:r>
              <a:rPr dirty="0" err="1"/>
              <a:t>sam</a:t>
            </a:r>
            <a:r>
              <a:rPr dirty="0"/>
              <a:t>, </a:t>
            </a:r>
            <a:r>
              <a:rPr dirty="0" err="1"/>
              <a:t>volum</a:t>
            </a:r>
            <a:r>
              <a:rPr dirty="0"/>
              <a:t> </a:t>
            </a:r>
            <a:r>
              <a:rPr dirty="0" err="1"/>
              <a:t>ipsam</a:t>
            </a:r>
            <a:r>
              <a:rPr dirty="0"/>
              <a:t> con </a:t>
            </a:r>
            <a:r>
              <a:rPr dirty="0" err="1"/>
              <a:t>earumquia</a:t>
            </a:r>
            <a:r>
              <a:rPr dirty="0"/>
              <a:t> ne es ma </a:t>
            </a:r>
            <a:r>
              <a:rPr dirty="0" err="1"/>
              <a:t>consero</a:t>
            </a:r>
            <a:r>
              <a:rPr dirty="0"/>
              <a:t> cum </a:t>
            </a:r>
            <a:r>
              <a:rPr dirty="0" err="1">
                <a:latin typeface="Merriweather Bold Italic"/>
                <a:ea typeface="Merriweather Bold Italic"/>
                <a:cs typeface="Merriweather Bold Italic"/>
                <a:sym typeface="Merriweather Bold Italic"/>
              </a:rPr>
              <a:t>fugias</a:t>
            </a:r>
            <a:r>
              <a:rPr dirty="0">
                <a:latin typeface="Merriweather Bold Italic"/>
                <a:ea typeface="Merriweather Bold Italic"/>
                <a:cs typeface="Merriweather Bold Italic"/>
                <a:sym typeface="Merriweather Bold Italic"/>
              </a:rPr>
              <a:t> </a:t>
            </a:r>
            <a:r>
              <a:rPr dirty="0" err="1">
                <a:latin typeface="Merriweather Bold Italic"/>
                <a:ea typeface="Merriweather Bold Italic"/>
                <a:cs typeface="Merriweather Bold Italic"/>
                <a:sym typeface="Merriweather Bold Italic"/>
              </a:rPr>
              <a:t>eruptiisqui</a:t>
            </a:r>
            <a:r>
              <a:rPr dirty="0">
                <a:latin typeface="Merriweather Bold Italic"/>
                <a:ea typeface="Merriweather Bold Italic"/>
                <a:cs typeface="Merriweather Bold Italic"/>
                <a:sym typeface="Merriweather Bold Italic"/>
              </a:rPr>
              <a:t> </a:t>
            </a:r>
            <a:r>
              <a:rPr dirty="0" err="1">
                <a:latin typeface="Merriweather Bold Italic"/>
                <a:ea typeface="Merriweather Bold Italic"/>
                <a:cs typeface="Merriweather Bold Italic"/>
                <a:sym typeface="Merriweather Bold Italic"/>
              </a:rPr>
              <a:t>occuptat</a:t>
            </a:r>
            <a:r>
              <a:rPr dirty="0"/>
              <a:t> </a:t>
            </a:r>
            <a:r>
              <a:rPr dirty="0" err="1"/>
              <a:t>ut</a:t>
            </a:r>
            <a:r>
              <a:rPr dirty="0"/>
              <a:t> </a:t>
            </a:r>
            <a:r>
              <a:rPr dirty="0" err="1"/>
              <a:t>enitate</a:t>
            </a:r>
            <a:r>
              <a:rPr dirty="0"/>
              <a:t> </a:t>
            </a:r>
            <a:r>
              <a:rPr dirty="0" err="1"/>
              <a:t>mporum</a:t>
            </a:r>
            <a:r>
              <a:rPr dirty="0"/>
              <a:t> </a:t>
            </a:r>
            <a:r>
              <a:rPr dirty="0" err="1"/>
              <a:t>quibuscit</a:t>
            </a:r>
            <a:r>
              <a:rPr dirty="0"/>
              <a:t> </a:t>
            </a:r>
            <a:r>
              <a:rPr dirty="0" err="1"/>
              <a:t>ullandiatem</a:t>
            </a:r>
            <a:r>
              <a:rPr dirty="0"/>
              <a:t> </a:t>
            </a:r>
            <a:r>
              <a:rPr dirty="0" err="1"/>
              <a:t>fuga</a:t>
            </a:r>
            <a:r>
              <a:rPr dirty="0"/>
              <a:t>. </a:t>
            </a:r>
          </a:p>
          <a:p>
            <a:pPr algn="l" defTabSz="457200">
              <a:lnSpc>
                <a:spcPct val="120000"/>
              </a:lnSpc>
              <a:defRPr sz="3200" b="0">
                <a:latin typeface="Merriweather Regular"/>
                <a:ea typeface="Merriweather Regular"/>
                <a:cs typeface="Merriweather Regular"/>
                <a:sym typeface="Merriweather Regular"/>
              </a:defRPr>
            </a:pPr>
            <a:endParaRPr dirty="0"/>
          </a:p>
          <a:p>
            <a:pPr marL="476250" indent="-476250" algn="l" defTabSz="457200">
              <a:lnSpc>
                <a:spcPct val="120000"/>
              </a:lnSpc>
              <a:buSzPct val="125000"/>
              <a:buChar char="•"/>
              <a:defRPr sz="3200" b="0">
                <a:latin typeface="Merriweather Regular"/>
                <a:ea typeface="Merriweather Regular"/>
                <a:cs typeface="Merriweather Regular"/>
                <a:sym typeface="Merriweather Regular"/>
              </a:defRPr>
            </a:pPr>
            <a:r>
              <a:rPr dirty="0"/>
              <a:t>Et </a:t>
            </a:r>
            <a:r>
              <a:rPr dirty="0" err="1"/>
              <a:t>ent</a:t>
            </a:r>
            <a:r>
              <a:rPr dirty="0"/>
              <a:t>, </a:t>
            </a:r>
            <a:r>
              <a:rPr dirty="0" err="1"/>
              <a:t>omnis</a:t>
            </a:r>
            <a:r>
              <a:rPr dirty="0"/>
              <a:t> es </a:t>
            </a:r>
            <a:r>
              <a:rPr dirty="0" err="1"/>
              <a:t>veliber</a:t>
            </a:r>
            <a:r>
              <a:rPr dirty="0"/>
              <a:t> </a:t>
            </a:r>
            <a:r>
              <a:rPr dirty="0" err="1"/>
              <a:t>spitiundit</a:t>
            </a:r>
            <a:r>
              <a:rPr dirty="0"/>
              <a:t> </a:t>
            </a:r>
            <a:r>
              <a:rPr dirty="0" err="1"/>
              <a:t>aperehenti</a:t>
            </a:r>
            <a:r>
              <a:rPr dirty="0"/>
              <a:t> is </a:t>
            </a:r>
            <a:r>
              <a:rPr dirty="0" err="1"/>
              <a:t>doluptatem</a:t>
            </a:r>
            <a:r>
              <a:rPr dirty="0"/>
              <a:t> vit </a:t>
            </a:r>
            <a:r>
              <a:rPr dirty="0" err="1"/>
              <a:t>odigende</a:t>
            </a:r>
            <a:r>
              <a:rPr dirty="0"/>
              <a:t> </a:t>
            </a:r>
            <a:r>
              <a:rPr dirty="0" err="1"/>
              <a:t>dolori</a:t>
            </a:r>
            <a:r>
              <a:rPr dirty="0"/>
              <a:t> </a:t>
            </a:r>
            <a:r>
              <a:rPr dirty="0" err="1"/>
              <a:t>odipsunt</a:t>
            </a:r>
            <a:r>
              <a:rPr dirty="0"/>
              <a:t> re con </a:t>
            </a:r>
            <a:r>
              <a:rPr dirty="0" err="1">
                <a:latin typeface="Merriweather Bold Italic"/>
                <a:ea typeface="Merriweather Bold Italic"/>
                <a:cs typeface="Merriweather Bold Italic"/>
                <a:sym typeface="Merriweather Bold Italic"/>
              </a:rPr>
              <a:t>conse</a:t>
            </a:r>
            <a:r>
              <a:rPr dirty="0">
                <a:latin typeface="Merriweather Bold Italic"/>
                <a:ea typeface="Merriweather Bold Italic"/>
                <a:cs typeface="Merriweather Bold Italic"/>
                <a:sym typeface="Merriweather Bold Italic"/>
              </a:rPr>
              <a:t> </a:t>
            </a:r>
            <a:r>
              <a:rPr dirty="0" err="1">
                <a:latin typeface="Merriweather Bold Italic"/>
                <a:ea typeface="Merriweather Bold Italic"/>
                <a:cs typeface="Merriweather Bold Italic"/>
                <a:sym typeface="Merriweather Bold Italic"/>
              </a:rPr>
              <a:t>resecescim</a:t>
            </a:r>
            <a:r>
              <a:rPr dirty="0">
                <a:latin typeface="Merriweather Bold Italic"/>
                <a:ea typeface="Merriweather Bold Italic"/>
                <a:cs typeface="Merriweather Bold Italic"/>
                <a:sym typeface="Merriweather Bold Italic"/>
              </a:rPr>
              <a:t> </a:t>
            </a:r>
            <a:r>
              <a:rPr dirty="0" err="1">
                <a:latin typeface="Merriweather Bold Italic"/>
                <a:ea typeface="Merriweather Bold Italic"/>
                <a:cs typeface="Merriweather Bold Italic"/>
                <a:sym typeface="Merriweather Bold Italic"/>
              </a:rPr>
              <a:t>volupta</a:t>
            </a:r>
            <a:r>
              <a:rPr dirty="0"/>
              <a:t> </a:t>
            </a:r>
            <a:r>
              <a:rPr dirty="0" err="1"/>
              <a:t>tibusam</a:t>
            </a:r>
            <a:r>
              <a:rPr dirty="0"/>
              <a:t> </a:t>
            </a:r>
            <a:r>
              <a:rPr dirty="0" err="1"/>
              <a:t>veniatu</a:t>
            </a:r>
            <a:r>
              <a:rPr dirty="0"/>
              <a:t> </a:t>
            </a:r>
            <a:r>
              <a:rPr dirty="0" err="1"/>
              <a:t>riorestiate</a:t>
            </a:r>
            <a:r>
              <a:rPr dirty="0"/>
              <a:t> </a:t>
            </a:r>
            <a:r>
              <a:rPr dirty="0" err="1"/>
              <a:t>voluptas</a:t>
            </a:r>
            <a:r>
              <a:rPr dirty="0"/>
              <a:t> que </a:t>
            </a:r>
            <a:r>
              <a:rPr dirty="0" err="1"/>
              <a:t>volorei</a:t>
            </a:r>
            <a:r>
              <a:rPr dirty="0"/>
              <a:t> </a:t>
            </a:r>
            <a:r>
              <a:rPr dirty="0" err="1"/>
              <a:t>ustem</a:t>
            </a:r>
            <a:r>
              <a:rPr dirty="0"/>
              <a:t>. Et es </a:t>
            </a:r>
            <a:r>
              <a:rPr dirty="0" err="1"/>
              <a:t>voluptius</a:t>
            </a:r>
            <a:r>
              <a:rPr dirty="0"/>
              <a:t>, alit </a:t>
            </a:r>
            <a:r>
              <a:rPr dirty="0" err="1"/>
              <a:t>incipsus</a:t>
            </a:r>
            <a:r>
              <a:rPr dirty="0"/>
              <a:t> </a:t>
            </a:r>
            <a:r>
              <a:rPr dirty="0" err="1">
                <a:latin typeface="Merriweather Bold Italic"/>
                <a:ea typeface="Merriweather Bold Italic"/>
                <a:cs typeface="Merriweather Bold Italic"/>
                <a:sym typeface="Merriweather Bold Italic"/>
              </a:rPr>
              <a:t>modionsenis</a:t>
            </a:r>
            <a:r>
              <a:rPr dirty="0"/>
              <a:t> </a:t>
            </a:r>
            <a:r>
              <a:rPr dirty="0" err="1"/>
              <a:t>voluptae</a:t>
            </a:r>
            <a:r>
              <a:rPr dirty="0"/>
              <a:t> </a:t>
            </a:r>
            <a:r>
              <a:rPr dirty="0" err="1"/>
              <a:t>nisque</a:t>
            </a:r>
            <a:r>
              <a:rPr dirty="0"/>
              <a:t> </a:t>
            </a:r>
            <a:r>
              <a:rPr dirty="0" err="1"/>
              <a:t>nosaperae</a:t>
            </a:r>
            <a:r>
              <a:rPr dirty="0"/>
              <a:t> </a:t>
            </a:r>
            <a:r>
              <a:rPr dirty="0" err="1"/>
              <a:t>volore</a:t>
            </a:r>
            <a:r>
              <a:rPr dirty="0"/>
              <a:t> </a:t>
            </a:r>
            <a:r>
              <a:rPr dirty="0" err="1"/>
              <a:t>quis</a:t>
            </a:r>
            <a:r>
              <a:rPr dirty="0"/>
              <a:t> num </a:t>
            </a:r>
            <a:r>
              <a:rPr dirty="0" err="1"/>
              <a:t>aut</a:t>
            </a:r>
            <a:r>
              <a:rPr dirty="0"/>
              <a:t> aria </a:t>
            </a:r>
            <a:r>
              <a:rPr dirty="0" err="1"/>
              <a:t>perio</a:t>
            </a:r>
            <a:r>
              <a:rPr dirty="0"/>
              <a:t>. </a:t>
            </a:r>
            <a:r>
              <a:rPr dirty="0" err="1"/>
              <a:t>Risciis</a:t>
            </a:r>
            <a:r>
              <a:rPr dirty="0"/>
              <a:t> </a:t>
            </a:r>
            <a:r>
              <a:rPr dirty="0" err="1"/>
              <a:t>dere</a:t>
            </a:r>
            <a:r>
              <a:rPr dirty="0"/>
              <a:t> </a:t>
            </a:r>
            <a:r>
              <a:rPr dirty="0" err="1"/>
              <a:t>dolessit</a:t>
            </a:r>
            <a:r>
              <a:rPr dirty="0"/>
              <a:t>, </a:t>
            </a:r>
            <a:r>
              <a:rPr dirty="0" err="1"/>
              <a:t>sendis</a:t>
            </a:r>
            <a:r>
              <a:rPr dirty="0"/>
              <a:t> et </a:t>
            </a:r>
            <a:r>
              <a:rPr dirty="0" err="1"/>
              <a:t>atio</a:t>
            </a:r>
            <a:r>
              <a:rPr dirty="0"/>
              <a:t>. </a:t>
            </a:r>
          </a:p>
          <a:p>
            <a:pPr marL="476250" indent="-476250" algn="l" defTabSz="457200">
              <a:lnSpc>
                <a:spcPct val="120000"/>
              </a:lnSpc>
              <a:buSzPct val="125000"/>
              <a:buChar char="•"/>
              <a:defRPr sz="3200" b="0">
                <a:latin typeface="Merriweather Regular"/>
                <a:ea typeface="Merriweather Regular"/>
                <a:cs typeface="Merriweather Regular"/>
                <a:sym typeface="Merriweather Regular"/>
              </a:defRPr>
            </a:pPr>
            <a:endParaRPr dirty="0"/>
          </a:p>
          <a:p>
            <a:pPr marL="476250" indent="-476250" algn="l" defTabSz="457200">
              <a:lnSpc>
                <a:spcPct val="120000"/>
              </a:lnSpc>
              <a:buSzPct val="125000"/>
              <a:buChar char="•"/>
              <a:defRPr sz="3200" b="0">
                <a:latin typeface="Merriweather Regular"/>
                <a:ea typeface="Merriweather Regular"/>
                <a:cs typeface="Merriweather Regular"/>
                <a:sym typeface="Merriweather Regular"/>
              </a:defRPr>
            </a:pPr>
            <a:r>
              <a:rPr dirty="0"/>
              <a:t>Nam </a:t>
            </a:r>
            <a:r>
              <a:rPr dirty="0" err="1"/>
              <a:t>idelibus</a:t>
            </a:r>
            <a:r>
              <a:rPr dirty="0"/>
              <a:t> </a:t>
            </a:r>
            <a:r>
              <a:rPr dirty="0" err="1"/>
              <a:t>expla</a:t>
            </a:r>
            <a:r>
              <a:rPr dirty="0"/>
              <a:t> </a:t>
            </a:r>
            <a:r>
              <a:rPr dirty="0" err="1"/>
              <a:t>nonsento</a:t>
            </a:r>
            <a:r>
              <a:rPr dirty="0"/>
              <a:t> </a:t>
            </a:r>
            <a:r>
              <a:rPr dirty="0" err="1"/>
              <a:t>ipiende</a:t>
            </a:r>
            <a:r>
              <a:rPr dirty="0"/>
              <a:t> </a:t>
            </a:r>
            <a:r>
              <a:rPr dirty="0" err="1"/>
              <a:t>ndunt</a:t>
            </a:r>
            <a:r>
              <a:rPr dirty="0"/>
              <a:t>.</a:t>
            </a:r>
          </a:p>
          <a:p>
            <a:pPr algn="l" defTabSz="457200">
              <a:lnSpc>
                <a:spcPct val="120000"/>
              </a:lnSpc>
              <a:defRPr sz="3200" b="0">
                <a:latin typeface="Merriweather Regular"/>
                <a:ea typeface="Merriweather Regular"/>
                <a:cs typeface="Merriweather Regular"/>
                <a:sym typeface="Merriweather Regular"/>
              </a:defRPr>
            </a:pPr>
            <a:endParaRPr dirty="0"/>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110</Words>
  <Application>Microsoft Macintosh PowerPoint</Application>
  <PresentationFormat>Benutzerdefiniert</PresentationFormat>
  <Paragraphs>8</Paragraphs>
  <Slides>2</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2</vt:i4>
      </vt:variant>
    </vt:vector>
  </HeadingPairs>
  <TitlesOfParts>
    <vt:vector size="10" baseType="lpstr">
      <vt:lpstr>Helvetica Neue</vt:lpstr>
      <vt:lpstr>Helvetica Neue Light</vt:lpstr>
      <vt:lpstr>Helvetica Neue Medium</vt:lpstr>
      <vt:lpstr>Merriweather Black</vt:lpstr>
      <vt:lpstr>Merriweather Bold Italic</vt:lpstr>
      <vt:lpstr>Merriweather Light</vt:lpstr>
      <vt:lpstr>Merriweather Regular</vt:lpstr>
      <vt:lpstr>White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cp:lastModifiedBy>Cornelie Leopold</cp:lastModifiedBy>
  <cp:revision>1</cp:revision>
  <dcterms:modified xsi:type="dcterms:W3CDTF">2021-04-30T10:27:48Z</dcterms:modified>
</cp:coreProperties>
</file>